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901357"/>
              </p:ext>
            </p:extLst>
          </p:nvPr>
        </p:nvGraphicFramePr>
        <p:xfrm>
          <a:off x="180474" y="223710"/>
          <a:ext cx="7025777" cy="319634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Shoot the Wire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Seated in chair back flat against back of chair, feet flat on ground, palms flat on knees. Chair and table legs on marks (may be moved to get seated)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Pistol/PCC unloaded with trigger guard on either mark, pointed downrange. First magazine to be used on stage laying down on other mark.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5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BB6A49B-982E-4548-B9A6-90F4DC7C10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17201"/>
            <a:ext cx="7025777" cy="36570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107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2019-08-26T21:19:23Z</dcterms:modified>
  <cp:category>Shooting</cp:category>
</cp:coreProperties>
</file>

<file path=docProps/thumbnail.jpeg>
</file>